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7" r:id="rId1"/>
  </p:sldMasterIdLst>
  <p:notesMasterIdLst>
    <p:notesMasterId r:id="rId3"/>
  </p:notesMasterIdLst>
  <p:sldIdLst>
    <p:sldId id="256" r:id="rId2"/>
  </p:sldIdLst>
  <p:sldSz cx="9244013" cy="317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726"/>
  </p:normalViewPr>
  <p:slideViewPr>
    <p:cSldViewPr snapToGrid="0" snapToObjects="1">
      <p:cViewPr varScale="1">
        <p:scale>
          <a:sx n="198" d="100"/>
          <a:sy n="198" d="100"/>
        </p:scale>
        <p:origin x="184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4/24/26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25" y="1143000"/>
            <a:ext cx="8985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519613"/>
            <a:ext cx="6933010" cy="1105370"/>
          </a:xfrm>
        </p:spPr>
        <p:txBody>
          <a:bodyPr anchor="b"/>
          <a:lstStyle>
            <a:lvl1pPr algn="ctr">
              <a:defRPr sz="277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1667610"/>
            <a:ext cx="6933010" cy="766556"/>
          </a:xfrm>
        </p:spPr>
        <p:txBody>
          <a:bodyPr/>
          <a:lstStyle>
            <a:lvl1pPr marL="0" indent="0" algn="ctr">
              <a:buNone/>
              <a:defRPr sz="1111"/>
            </a:lvl1pPr>
            <a:lvl2pPr marL="211684" indent="0" algn="ctr">
              <a:buNone/>
              <a:defRPr sz="926"/>
            </a:lvl2pPr>
            <a:lvl3pPr marL="423367" indent="0" algn="ctr">
              <a:buNone/>
              <a:defRPr sz="833"/>
            </a:lvl3pPr>
            <a:lvl4pPr marL="635051" indent="0" algn="ctr">
              <a:buNone/>
              <a:defRPr sz="741"/>
            </a:lvl4pPr>
            <a:lvl5pPr marL="846734" indent="0" algn="ctr">
              <a:buNone/>
              <a:defRPr sz="741"/>
            </a:lvl5pPr>
            <a:lvl6pPr marL="1058418" indent="0" algn="ctr">
              <a:buNone/>
              <a:defRPr sz="741"/>
            </a:lvl6pPr>
            <a:lvl7pPr marL="1270102" indent="0" algn="ctr">
              <a:buNone/>
              <a:defRPr sz="741"/>
            </a:lvl7pPr>
            <a:lvl8pPr marL="1481785" indent="0" algn="ctr">
              <a:buNone/>
              <a:defRPr sz="741"/>
            </a:lvl8pPr>
            <a:lvl9pPr marL="1693469" indent="0" algn="ctr">
              <a:buNone/>
              <a:defRPr sz="74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9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564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169039"/>
            <a:ext cx="1993240" cy="269066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169039"/>
            <a:ext cx="5864171" cy="269066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33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" y="0"/>
            <a:ext cx="9244013" cy="3175000"/>
          </a:xfrm>
          <a:prstGeom prst="rect">
            <a:avLst/>
          </a:prstGeom>
        </p:spPr>
      </p:pic>
      <p:pic>
        <p:nvPicPr>
          <p:cNvPr id="4" name="Grafik 3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EECAE929-FC59-A6DF-9BB3-84A355DACF8D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0"/>
            <a:ext cx="9244012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90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44CDFCD-AF16-026E-26D4-A84C1C784B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" y="0"/>
            <a:ext cx="9244012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3D1D3E5A-F367-7266-7B21-DCACA08583C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3034504" y="-3034508"/>
            <a:ext cx="3175002" cy="924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2578FE53-80D1-DE0E-4344-53AC2B2904F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3034504" y="-3034508"/>
            <a:ext cx="3175002" cy="924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1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791545"/>
            <a:ext cx="7972961" cy="1320712"/>
          </a:xfrm>
        </p:spPr>
        <p:txBody>
          <a:bodyPr anchor="b"/>
          <a:lstStyle>
            <a:lvl1pPr>
              <a:defRPr sz="277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2124752"/>
            <a:ext cx="7972961" cy="694531"/>
          </a:xfrm>
        </p:spPr>
        <p:txBody>
          <a:bodyPr/>
          <a:lstStyle>
            <a:lvl1pPr marL="0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1pPr>
            <a:lvl2pPr marL="211684" indent="0">
              <a:buNone/>
              <a:defRPr sz="926">
                <a:solidFill>
                  <a:schemeClr val="tx1">
                    <a:tint val="75000"/>
                  </a:schemeClr>
                </a:solidFill>
              </a:defRPr>
            </a:lvl2pPr>
            <a:lvl3pPr marL="423367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3pPr>
            <a:lvl4pPr marL="635051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4pPr>
            <a:lvl5pPr marL="846734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5pPr>
            <a:lvl6pPr marL="1058418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6pPr>
            <a:lvl7pPr marL="1270102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7pPr>
            <a:lvl8pPr marL="1481785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8pPr>
            <a:lvl9pPr marL="1693469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196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845197"/>
            <a:ext cx="392870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845197"/>
            <a:ext cx="392870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504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169039"/>
            <a:ext cx="7972961" cy="6136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778316"/>
            <a:ext cx="3910650" cy="381441"/>
          </a:xfrm>
        </p:spPr>
        <p:txBody>
          <a:bodyPr anchor="b"/>
          <a:lstStyle>
            <a:lvl1pPr marL="0" indent="0">
              <a:buNone/>
              <a:defRPr sz="1111" b="1"/>
            </a:lvl1pPr>
            <a:lvl2pPr marL="211684" indent="0">
              <a:buNone/>
              <a:defRPr sz="926" b="1"/>
            </a:lvl2pPr>
            <a:lvl3pPr marL="423367" indent="0">
              <a:buNone/>
              <a:defRPr sz="833" b="1"/>
            </a:lvl3pPr>
            <a:lvl4pPr marL="635051" indent="0">
              <a:buNone/>
              <a:defRPr sz="741" b="1"/>
            </a:lvl4pPr>
            <a:lvl5pPr marL="846734" indent="0">
              <a:buNone/>
              <a:defRPr sz="741" b="1"/>
            </a:lvl5pPr>
            <a:lvl6pPr marL="1058418" indent="0">
              <a:buNone/>
              <a:defRPr sz="741" b="1"/>
            </a:lvl6pPr>
            <a:lvl7pPr marL="1270102" indent="0">
              <a:buNone/>
              <a:defRPr sz="741" b="1"/>
            </a:lvl7pPr>
            <a:lvl8pPr marL="1481785" indent="0">
              <a:buNone/>
              <a:defRPr sz="741" b="1"/>
            </a:lvl8pPr>
            <a:lvl9pPr marL="1693469" indent="0">
              <a:buNone/>
              <a:defRPr sz="74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1159757"/>
            <a:ext cx="3910650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778316"/>
            <a:ext cx="3929910" cy="381441"/>
          </a:xfrm>
        </p:spPr>
        <p:txBody>
          <a:bodyPr anchor="b"/>
          <a:lstStyle>
            <a:lvl1pPr marL="0" indent="0">
              <a:buNone/>
              <a:defRPr sz="1111" b="1"/>
            </a:lvl1pPr>
            <a:lvl2pPr marL="211684" indent="0">
              <a:buNone/>
              <a:defRPr sz="926" b="1"/>
            </a:lvl2pPr>
            <a:lvl3pPr marL="423367" indent="0">
              <a:buNone/>
              <a:defRPr sz="833" b="1"/>
            </a:lvl3pPr>
            <a:lvl4pPr marL="635051" indent="0">
              <a:buNone/>
              <a:defRPr sz="741" b="1"/>
            </a:lvl4pPr>
            <a:lvl5pPr marL="846734" indent="0">
              <a:buNone/>
              <a:defRPr sz="741" b="1"/>
            </a:lvl5pPr>
            <a:lvl6pPr marL="1058418" indent="0">
              <a:buNone/>
              <a:defRPr sz="741" b="1"/>
            </a:lvl6pPr>
            <a:lvl7pPr marL="1270102" indent="0">
              <a:buNone/>
              <a:defRPr sz="741" b="1"/>
            </a:lvl7pPr>
            <a:lvl8pPr marL="1481785" indent="0">
              <a:buNone/>
              <a:defRPr sz="741" b="1"/>
            </a:lvl8pPr>
            <a:lvl9pPr marL="1693469" indent="0">
              <a:buNone/>
              <a:defRPr sz="74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1159757"/>
            <a:ext cx="3929910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30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41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132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211667"/>
            <a:ext cx="2981435" cy="740833"/>
          </a:xfrm>
        </p:spPr>
        <p:txBody>
          <a:bodyPr anchor="b"/>
          <a:lstStyle>
            <a:lvl1pPr>
              <a:defRPr sz="148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457141"/>
            <a:ext cx="4679782" cy="2256308"/>
          </a:xfrm>
        </p:spPr>
        <p:txBody>
          <a:bodyPr/>
          <a:lstStyle>
            <a:lvl1pPr>
              <a:defRPr sz="1482"/>
            </a:lvl1pPr>
            <a:lvl2pPr>
              <a:defRPr sz="1296"/>
            </a:lvl2pPr>
            <a:lvl3pPr>
              <a:defRPr sz="1111"/>
            </a:lvl3pPr>
            <a:lvl4pPr>
              <a:defRPr sz="926"/>
            </a:lvl4pPr>
            <a:lvl5pPr>
              <a:defRPr sz="926"/>
            </a:lvl5pPr>
            <a:lvl6pPr>
              <a:defRPr sz="926"/>
            </a:lvl6pPr>
            <a:lvl7pPr>
              <a:defRPr sz="926"/>
            </a:lvl7pPr>
            <a:lvl8pPr>
              <a:defRPr sz="926"/>
            </a:lvl8pPr>
            <a:lvl9pPr>
              <a:defRPr sz="926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952500"/>
            <a:ext cx="2981435" cy="1764624"/>
          </a:xfrm>
        </p:spPr>
        <p:txBody>
          <a:bodyPr/>
          <a:lstStyle>
            <a:lvl1pPr marL="0" indent="0">
              <a:buNone/>
              <a:defRPr sz="741"/>
            </a:lvl1pPr>
            <a:lvl2pPr marL="211684" indent="0">
              <a:buNone/>
              <a:defRPr sz="648"/>
            </a:lvl2pPr>
            <a:lvl3pPr marL="423367" indent="0">
              <a:buNone/>
              <a:defRPr sz="556"/>
            </a:lvl3pPr>
            <a:lvl4pPr marL="635051" indent="0">
              <a:buNone/>
              <a:defRPr sz="463"/>
            </a:lvl4pPr>
            <a:lvl5pPr marL="846734" indent="0">
              <a:buNone/>
              <a:defRPr sz="463"/>
            </a:lvl5pPr>
            <a:lvl6pPr marL="1058418" indent="0">
              <a:buNone/>
              <a:defRPr sz="463"/>
            </a:lvl6pPr>
            <a:lvl7pPr marL="1270102" indent="0">
              <a:buNone/>
              <a:defRPr sz="463"/>
            </a:lvl7pPr>
            <a:lvl8pPr marL="1481785" indent="0">
              <a:buNone/>
              <a:defRPr sz="463"/>
            </a:lvl8pPr>
            <a:lvl9pPr marL="1693469" indent="0">
              <a:buNone/>
              <a:defRPr sz="4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532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211667"/>
            <a:ext cx="2981435" cy="740833"/>
          </a:xfrm>
        </p:spPr>
        <p:txBody>
          <a:bodyPr anchor="b"/>
          <a:lstStyle>
            <a:lvl1pPr>
              <a:defRPr sz="148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457141"/>
            <a:ext cx="4679782" cy="2256308"/>
          </a:xfrm>
        </p:spPr>
        <p:txBody>
          <a:bodyPr anchor="t"/>
          <a:lstStyle>
            <a:lvl1pPr marL="0" indent="0">
              <a:buNone/>
              <a:defRPr sz="1482"/>
            </a:lvl1pPr>
            <a:lvl2pPr marL="211684" indent="0">
              <a:buNone/>
              <a:defRPr sz="1296"/>
            </a:lvl2pPr>
            <a:lvl3pPr marL="423367" indent="0">
              <a:buNone/>
              <a:defRPr sz="1111"/>
            </a:lvl3pPr>
            <a:lvl4pPr marL="635051" indent="0">
              <a:buNone/>
              <a:defRPr sz="926"/>
            </a:lvl4pPr>
            <a:lvl5pPr marL="846734" indent="0">
              <a:buNone/>
              <a:defRPr sz="926"/>
            </a:lvl5pPr>
            <a:lvl6pPr marL="1058418" indent="0">
              <a:buNone/>
              <a:defRPr sz="926"/>
            </a:lvl6pPr>
            <a:lvl7pPr marL="1270102" indent="0">
              <a:buNone/>
              <a:defRPr sz="926"/>
            </a:lvl7pPr>
            <a:lvl8pPr marL="1481785" indent="0">
              <a:buNone/>
              <a:defRPr sz="926"/>
            </a:lvl8pPr>
            <a:lvl9pPr marL="1693469" indent="0">
              <a:buNone/>
              <a:defRPr sz="926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952500"/>
            <a:ext cx="2981435" cy="1764624"/>
          </a:xfrm>
        </p:spPr>
        <p:txBody>
          <a:bodyPr/>
          <a:lstStyle>
            <a:lvl1pPr marL="0" indent="0">
              <a:buNone/>
              <a:defRPr sz="741"/>
            </a:lvl1pPr>
            <a:lvl2pPr marL="211684" indent="0">
              <a:buNone/>
              <a:defRPr sz="648"/>
            </a:lvl2pPr>
            <a:lvl3pPr marL="423367" indent="0">
              <a:buNone/>
              <a:defRPr sz="556"/>
            </a:lvl3pPr>
            <a:lvl4pPr marL="635051" indent="0">
              <a:buNone/>
              <a:defRPr sz="463"/>
            </a:lvl4pPr>
            <a:lvl5pPr marL="846734" indent="0">
              <a:buNone/>
              <a:defRPr sz="463"/>
            </a:lvl5pPr>
            <a:lvl6pPr marL="1058418" indent="0">
              <a:buNone/>
              <a:defRPr sz="463"/>
            </a:lvl6pPr>
            <a:lvl7pPr marL="1270102" indent="0">
              <a:buNone/>
              <a:defRPr sz="463"/>
            </a:lvl7pPr>
            <a:lvl8pPr marL="1481785" indent="0">
              <a:buNone/>
              <a:defRPr sz="463"/>
            </a:lvl8pPr>
            <a:lvl9pPr marL="1693469" indent="0">
              <a:buNone/>
              <a:defRPr sz="4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60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169039"/>
            <a:ext cx="7972961" cy="613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845197"/>
            <a:ext cx="7972961" cy="201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2942755"/>
            <a:ext cx="207990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2942755"/>
            <a:ext cx="3119854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2942755"/>
            <a:ext cx="207990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34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676" r:id="rId13"/>
    <p:sldLayoutId id="2147483677" r:id="rId14"/>
    <p:sldLayoutId id="2147483678" r:id="rId15"/>
  </p:sldLayoutIdLst>
  <p:txStyles>
    <p:titleStyle>
      <a:lvl1pPr algn="l" defTabSz="423367" rtl="0" eaLnBrk="1" latinLnBrk="0" hangingPunct="1">
        <a:lnSpc>
          <a:spcPct val="90000"/>
        </a:lnSpc>
        <a:spcBef>
          <a:spcPct val="0"/>
        </a:spcBef>
        <a:buNone/>
        <a:defRPr sz="20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42" indent="-105842" algn="l" defTabSz="423367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17525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1111" kern="1200">
          <a:solidFill>
            <a:schemeClr val="tx1"/>
          </a:solidFill>
          <a:latin typeface="+mn-lt"/>
          <a:ea typeface="+mn-ea"/>
          <a:cs typeface="+mn-cs"/>
        </a:defRPr>
      </a:lvl2pPr>
      <a:lvl3pPr marL="529209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926" kern="1200">
          <a:solidFill>
            <a:schemeClr val="tx1"/>
          </a:solidFill>
          <a:latin typeface="+mn-lt"/>
          <a:ea typeface="+mn-ea"/>
          <a:cs typeface="+mn-cs"/>
        </a:defRPr>
      </a:lvl3pPr>
      <a:lvl4pPr marL="740893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4pPr>
      <a:lvl5pPr marL="952576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5pPr>
      <a:lvl6pPr marL="1164260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6pPr>
      <a:lvl7pPr marL="1375943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7pPr>
      <a:lvl8pPr marL="1587627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8pPr>
      <a:lvl9pPr marL="1799311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1pPr>
      <a:lvl2pPr marL="211684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423367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3pPr>
      <a:lvl4pPr marL="635051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4pPr>
      <a:lvl5pPr marL="846734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5pPr>
      <a:lvl6pPr marL="1058418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6pPr>
      <a:lvl7pPr marL="1270102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7pPr>
      <a:lvl8pPr marL="1481785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8pPr>
      <a:lvl9pPr marL="1693469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emf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B7A7183-817A-D9A9-EF74-C864FB5009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44013" cy="3175000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033" y="1658679"/>
            <a:ext cx="448175" cy="448175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181895" y="245065"/>
            <a:ext cx="1595340" cy="1042291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9249" y="212206"/>
            <a:ext cx="1619912" cy="1219030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5493" y="1663665"/>
            <a:ext cx="1299127" cy="129913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9E8B07B-42B3-DB45-BB29-308ED70DC6CB}"/>
              </a:ext>
            </a:extLst>
          </p:cNvPr>
          <p:cNvGrpSpPr/>
          <p:nvPr/>
        </p:nvGrpSpPr>
        <p:grpSpPr>
          <a:xfrm>
            <a:off x="6808305" y="1641554"/>
            <a:ext cx="2248384" cy="1248624"/>
            <a:chOff x="7635555" y="1084328"/>
            <a:chExt cx="1421133" cy="789217"/>
          </a:xfrm>
        </p:grpSpPr>
        <p:pic>
          <p:nvPicPr>
            <p:cNvPr id="30" name="Picture 29" descr="Shape&#10;&#10;Description automatically generated">
              <a:extLst>
                <a:ext uri="{FF2B5EF4-FFF2-40B4-BE49-F238E27FC236}">
                  <a16:creationId xmlns:a16="http://schemas.microsoft.com/office/drawing/2014/main" id="{9E13C783-F1C8-FB4E-AB57-2CF27758A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35555" y="1084328"/>
              <a:ext cx="1421133" cy="38287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C794024-21C2-2E4E-B3B6-73D54C6C1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19345" y="1626931"/>
              <a:ext cx="1179878" cy="24661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E41A000-1A10-2D42-8A18-C9DAC163283F}"/>
              </a:ext>
            </a:extLst>
          </p:cNvPr>
          <p:cNvGrpSpPr/>
          <p:nvPr/>
        </p:nvGrpSpPr>
        <p:grpSpPr>
          <a:xfrm>
            <a:off x="193499" y="193082"/>
            <a:ext cx="4438592" cy="1053643"/>
            <a:chOff x="157206" y="142804"/>
            <a:chExt cx="3886157" cy="92250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B98248C-B7BF-AE45-8DD6-8063748EE6C5}"/>
                </a:ext>
              </a:extLst>
            </p:cNvPr>
            <p:cNvGrpSpPr/>
            <p:nvPr/>
          </p:nvGrpSpPr>
          <p:grpSpPr>
            <a:xfrm>
              <a:off x="157206" y="142804"/>
              <a:ext cx="2524208" cy="922505"/>
              <a:chOff x="257175" y="222083"/>
              <a:chExt cx="2015279" cy="736510"/>
            </a:xfrm>
          </p:grpSpPr>
          <p:pic>
            <p:nvPicPr>
              <p:cNvPr id="26" name="Picture 25" descr="Logo, icon&#10;&#10;Description automatically generated">
                <a:extLst>
                  <a:ext uri="{FF2B5EF4-FFF2-40B4-BE49-F238E27FC236}">
                    <a16:creationId xmlns:a16="http://schemas.microsoft.com/office/drawing/2014/main" id="{B1AC5889-55C7-164D-9BBF-DC9B2C295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57175" y="222083"/>
                <a:ext cx="736510" cy="736510"/>
              </a:xfrm>
              <a:prstGeom prst="rect">
                <a:avLst/>
              </a:prstGeom>
            </p:spPr>
          </p:pic>
          <p:pic>
            <p:nvPicPr>
              <p:cNvPr id="27" name="Picture 26" descr="Logo, company name&#10;&#10;Description automatically generated">
                <a:extLst>
                  <a:ext uri="{FF2B5EF4-FFF2-40B4-BE49-F238E27FC236}">
                    <a16:creationId xmlns:a16="http://schemas.microsoft.com/office/drawing/2014/main" id="{648B2A87-CA7D-0748-830D-83E7097F3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51130" y="222083"/>
                <a:ext cx="1121324" cy="716376"/>
              </a:xfrm>
              <a:prstGeom prst="rect">
                <a:avLst/>
              </a:prstGeom>
            </p:spPr>
          </p:pic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79BEC58-1060-2B48-B308-604049B0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312207" y="159547"/>
              <a:ext cx="731156" cy="88901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3498" y="1505628"/>
            <a:ext cx="4438592" cy="1486049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22E6BD1D-69ED-3E43-AE98-C63C6F43B3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99695" y="1663665"/>
            <a:ext cx="722311" cy="460556"/>
          </a:xfrm>
          <a:prstGeom prst="rect">
            <a:avLst/>
          </a:prstGeom>
        </p:spPr>
      </p:pic>
      <p:pic>
        <p:nvPicPr>
          <p:cNvPr id="40" name="Picture 39" descr="Shape, arrow&#10;&#10;Description automatically generated">
            <a:extLst>
              <a:ext uri="{FF2B5EF4-FFF2-40B4-BE49-F238E27FC236}">
                <a16:creationId xmlns:a16="http://schemas.microsoft.com/office/drawing/2014/main" id="{92656077-FC03-0A4F-83FC-D343E0BE97F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40135" y="1040454"/>
            <a:ext cx="495504" cy="49299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D1DFAD7-C3BF-DC54-4F17-ACF6908930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2923812" y="548806"/>
            <a:ext cx="1024840" cy="31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Moritz V</cp:lastModifiedBy>
  <cp:revision>18</cp:revision>
  <dcterms:created xsi:type="dcterms:W3CDTF">2022-02-15T14:50:32Z</dcterms:created>
  <dcterms:modified xsi:type="dcterms:W3CDTF">2026-04-24T12:28:04Z</dcterms:modified>
</cp:coreProperties>
</file>